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61" r:id="rId3"/>
    <p:sldId id="262" r:id="rId4"/>
    <p:sldId id="263" r:id="rId5"/>
    <p:sldId id="264" r:id="rId6"/>
    <p:sldId id="267" r:id="rId7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16" autoAdjust="0"/>
    <p:restoredTop sz="94629" autoAdjust="0"/>
  </p:normalViewPr>
  <p:slideViewPr>
    <p:cSldViewPr>
      <p:cViewPr varScale="1">
        <p:scale>
          <a:sx n="70" d="100"/>
          <a:sy n="70" d="100"/>
        </p:scale>
        <p:origin x="55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jpeg>
</file>

<file path=ppt/media/image2.jpeg>
</file>

<file path=ppt/media/image3.jpg>
</file>

<file path=ppt/media/image4.jpeg>
</file>

<file path=ppt/media/image5.png>
</file>

<file path=ppt/media/image6.png>
</file>

<file path=ppt/media/image7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28" name="Espace réservé de la date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29" name="Espace réservé du numéro de diapositive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  <p:sp>
        <p:nvSpPr>
          <p:cNvPr id="9" name="Sous-titre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fr-FR" smtClean="0"/>
              <a:t>Modifiez le style des sous-titres du masque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fr-FR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Cliquez sur l'icône pour ajouter une image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2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1000"/>
                    </a14:imgEffect>
                    <a14:imgEffect>
                      <a14:brightnessContrast bright="-17000" contrast="29000"/>
                    </a14:imgEffect>
                  </a14:imgLayer>
                </a14:imgProps>
              </a:ext>
            </a:extLst>
          </a:blip>
          <a:srcRect/>
          <a:stretch>
            <a:fillRect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ce réservé du titre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fr-FR" smtClean="0"/>
              <a:t>Modifiez les styles du texte du masque</a:t>
            </a:r>
          </a:p>
          <a:p>
            <a:pPr lvl="1" eaLnBrk="1" latinLnBrk="0" hangingPunct="1"/>
            <a:r>
              <a:rPr kumimoji="0" lang="fr-FR" smtClean="0"/>
              <a:t>Deuxième niveau</a:t>
            </a:r>
          </a:p>
          <a:p>
            <a:pPr lvl="2" eaLnBrk="1" latinLnBrk="0" hangingPunct="1"/>
            <a:r>
              <a:rPr kumimoji="0" lang="fr-FR" smtClean="0"/>
              <a:t>Troisième niveau</a:t>
            </a:r>
          </a:p>
          <a:p>
            <a:pPr lvl="3" eaLnBrk="1" latinLnBrk="0" hangingPunct="1"/>
            <a:r>
              <a:rPr kumimoji="0" lang="fr-FR" smtClean="0"/>
              <a:t>Quatrième niveau</a:t>
            </a:r>
          </a:p>
          <a:p>
            <a:pPr lvl="4" eaLnBrk="1" latinLnBrk="0" hangingPunct="1"/>
            <a:r>
              <a:rPr kumimoji="0" lang="fr-FR" smtClean="0"/>
              <a:t>Cinquième niveau</a:t>
            </a:r>
            <a:endParaRPr kumimoji="0" lang="en-US"/>
          </a:p>
        </p:txBody>
      </p:sp>
      <p:sp>
        <p:nvSpPr>
          <p:cNvPr id="14" name="Espace réservé de la date 13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23" name="Espace réservé du numéro de diapositive 22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avi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2708920"/>
            <a:ext cx="8229600" cy="1143000"/>
          </a:xfrm>
        </p:spPr>
        <p:txBody>
          <a:bodyPr/>
          <a:lstStyle/>
          <a:p>
            <a:r>
              <a:rPr lang="fr-BE" dirty="0" smtClean="0"/>
              <a:t>Bi-</a:t>
            </a:r>
            <a:r>
              <a:rPr lang="fr-BE" dirty="0" err="1" smtClean="0"/>
              <a:t>app</a:t>
            </a:r>
            <a:r>
              <a:rPr lang="fr-BE" dirty="0" smtClean="0"/>
              <a:t> Bio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77480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Document de cadrage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smtClean="0"/>
              <a:t>Public : </a:t>
            </a:r>
            <a:r>
              <a:rPr lang="fr-BE" dirty="0"/>
              <a:t>8</a:t>
            </a:r>
            <a:r>
              <a:rPr lang="fr-BE" dirty="0" smtClean="0"/>
              <a:t>+</a:t>
            </a:r>
          </a:p>
          <a:p>
            <a:r>
              <a:rPr lang="fr-BE" dirty="0" smtClean="0"/>
              <a:t>Cible : </a:t>
            </a:r>
            <a:r>
              <a:rPr lang="fr-BE" dirty="0" err="1" smtClean="0"/>
              <a:t>Casual</a:t>
            </a:r>
            <a:endParaRPr lang="fr-BE" dirty="0" smtClean="0"/>
          </a:p>
          <a:p>
            <a:r>
              <a:rPr lang="fr-BE" dirty="0" smtClean="0"/>
              <a:t>Genre : Educatif, explorer, </a:t>
            </a:r>
            <a:r>
              <a:rPr lang="fr-BE" dirty="0" err="1" smtClean="0"/>
              <a:t>collect</a:t>
            </a:r>
            <a:endParaRPr lang="fr-BE" dirty="0" smtClean="0"/>
          </a:p>
          <a:p>
            <a:r>
              <a:rPr lang="fr-BE" dirty="0" smtClean="0"/>
              <a:t>Support : tablette</a:t>
            </a:r>
          </a:p>
          <a:p>
            <a:r>
              <a:rPr lang="fr-BE" dirty="0" smtClean="0"/>
              <a:t>Graphique : 3D</a:t>
            </a:r>
          </a:p>
          <a:p>
            <a:r>
              <a:rPr lang="fr-BE" dirty="0" smtClean="0"/>
              <a:t>Référence : </a:t>
            </a:r>
            <a:r>
              <a:rPr lang="fr-BE" dirty="0" err="1" smtClean="0"/>
              <a:t>EverBlue</a:t>
            </a:r>
            <a:r>
              <a:rPr lang="fr-BE" dirty="0" smtClean="0"/>
              <a:t>, </a:t>
            </a:r>
            <a:r>
              <a:rPr lang="fr-BE" dirty="0" err="1" smtClean="0"/>
              <a:t>sea</a:t>
            </a:r>
            <a:r>
              <a:rPr lang="fr-BE" dirty="0" smtClean="0"/>
              <a:t> life safari</a:t>
            </a: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4162849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Pitch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smtClean="0"/>
              <a:t>Découvrir les fonds marins et leurs habitants !</a:t>
            </a:r>
          </a:p>
          <a:p>
            <a:pPr marL="137160" indent="0">
              <a:buNone/>
            </a:pPr>
            <a:endParaRPr lang="fr-BE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3017939"/>
            <a:ext cx="3037520" cy="24300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6" name="Picture 2" descr="http://www.defense.gouv.fr/var/dicod/storage/images/base-de-medias/images/marine/magazine/la-plongee-militaire/la-palme-de-la-formation/plb_2183/1871960-1-fre-FR/plb_2183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160" y="3161635"/>
            <a:ext cx="3220717" cy="2142624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8216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Game </a:t>
            </a:r>
            <a:r>
              <a:rPr lang="fr-BE" dirty="0" err="1" smtClean="0"/>
              <a:t>loop</a:t>
            </a:r>
            <a:endParaRPr lang="fr-BE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4052" y="3504978"/>
            <a:ext cx="4792748" cy="26257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709160"/>
          </a:xfrm>
        </p:spPr>
        <p:txBody>
          <a:bodyPr/>
          <a:lstStyle/>
          <a:p>
            <a:r>
              <a:rPr lang="fr-BE" dirty="0" smtClean="0">
                <a:solidFill>
                  <a:schemeClr val="tx1">
                    <a:lumMod val="95000"/>
                  </a:schemeClr>
                </a:solidFill>
              </a:rPr>
              <a:t>Plonger.</a:t>
            </a:r>
          </a:p>
          <a:p>
            <a:r>
              <a:rPr lang="fr-BE" dirty="0" smtClean="0">
                <a:solidFill>
                  <a:schemeClr val="tx1">
                    <a:lumMod val="95000"/>
                  </a:schemeClr>
                </a:solidFill>
              </a:rPr>
              <a:t>Prendre des photos </a:t>
            </a:r>
          </a:p>
          <a:p>
            <a:r>
              <a:rPr lang="fr-BE" dirty="0" smtClean="0">
                <a:solidFill>
                  <a:schemeClr val="tx1">
                    <a:lumMod val="95000"/>
                  </a:schemeClr>
                </a:solidFill>
              </a:rPr>
              <a:t>Ramener les éléments demandés.	</a:t>
            </a:r>
          </a:p>
          <a:p>
            <a:r>
              <a:rPr lang="fr-BE" dirty="0" smtClean="0">
                <a:solidFill>
                  <a:schemeClr val="tx1">
                    <a:lumMod val="95000"/>
                  </a:schemeClr>
                </a:solidFill>
              </a:rPr>
              <a:t>Remonter à la surface.</a:t>
            </a:r>
            <a:endParaRPr lang="fr-BE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7683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Let's Play Endless Ocean - Part 1 [Diving Right In] (1)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528"/>
                  <p14:fade in="500" out="5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9572" y="1444576"/>
            <a:ext cx="7704856" cy="42898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3c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3</a:t>
            </a:r>
            <a:r>
              <a:rPr lang="fr-BE" dirty="0" smtClean="0">
                <a:solidFill>
                  <a:srgbClr val="FF0000"/>
                </a:solidFill>
              </a:rPr>
              <a:t>C</a:t>
            </a:r>
            <a:endParaRPr lang="fr-BE" dirty="0">
              <a:solidFill>
                <a:srgbClr val="FF0000"/>
              </a:solidFill>
            </a:endParaRPr>
          </a:p>
        </p:txBody>
      </p:sp>
      <p:sp>
        <p:nvSpPr>
          <p:cNvPr id="7" name="Gameplay"/>
          <p:cNvSpPr/>
          <p:nvPr/>
        </p:nvSpPr>
        <p:spPr>
          <a:xfrm>
            <a:off x="2160240" y="1953994"/>
            <a:ext cx="4572000" cy="233910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BE" sz="2800" dirty="0" err="1" smtClean="0">
                <a:solidFill>
                  <a:srgbClr val="FF0000"/>
                </a:solidFill>
                <a:latin typeface="+mj-lt"/>
              </a:rPr>
              <a:t>C</a:t>
            </a:r>
            <a:r>
              <a:rPr lang="fr-BE" sz="2800" dirty="0" err="1" smtClean="0">
                <a:solidFill>
                  <a:schemeClr val="tx1">
                    <a:lumMod val="75000"/>
                  </a:schemeClr>
                </a:solidFill>
                <a:latin typeface="+mj-lt"/>
              </a:rPr>
              <a:t>haracter</a:t>
            </a:r>
            <a:endParaRPr lang="fr-BE" sz="2800" dirty="0" smtClean="0">
              <a:solidFill>
                <a:schemeClr val="tx1">
                  <a:lumMod val="75000"/>
                </a:schemeClr>
              </a:solidFill>
              <a:latin typeface="+mj-lt"/>
            </a:endParaRPr>
          </a:p>
          <a:p>
            <a:endParaRPr lang="fr-BE" sz="2800" dirty="0" smtClean="0">
              <a:solidFill>
                <a:schemeClr val="tx1">
                  <a:lumMod val="75000"/>
                </a:schemeClr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dirty="0">
                <a:solidFill>
                  <a:schemeClr val="tx1">
                    <a:lumMod val="75000"/>
                  </a:schemeClr>
                </a:solidFill>
                <a:latin typeface="+mj-lt"/>
              </a:rPr>
              <a:t>Le joueur contrôle le plongeur biologiste.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dirty="0">
                <a:solidFill>
                  <a:schemeClr val="tx1">
                    <a:lumMod val="75000"/>
                  </a:schemeClr>
                </a:solidFill>
                <a:latin typeface="+mj-lt"/>
              </a:rPr>
              <a:t>Il peut prendre des photos et interagir avec son environnement.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dirty="0">
                <a:solidFill>
                  <a:schemeClr val="tx1">
                    <a:lumMod val="75000"/>
                  </a:schemeClr>
                </a:solidFill>
                <a:latin typeface="+mj-lt"/>
              </a:rPr>
              <a:t>Il doit gérer l’oxygène.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dirty="0">
                <a:solidFill>
                  <a:schemeClr val="tx1">
                    <a:lumMod val="75000"/>
                  </a:schemeClr>
                </a:solidFill>
                <a:latin typeface="+mj-lt"/>
              </a:rPr>
              <a:t>La capacité de son sac est </a:t>
            </a:r>
            <a:r>
              <a:rPr lang="fr-BE" dirty="0" smtClean="0">
                <a:solidFill>
                  <a:schemeClr val="tx1">
                    <a:lumMod val="75000"/>
                  </a:schemeClr>
                </a:solidFill>
                <a:latin typeface="+mj-lt"/>
              </a:rPr>
              <a:t>limité.</a:t>
            </a:r>
            <a:endParaRPr lang="fr-BE" dirty="0">
              <a:solidFill>
                <a:schemeClr val="tx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3" name="Camera"/>
          <p:cNvSpPr>
            <a:spLocks noGrp="1"/>
          </p:cNvSpPr>
          <p:nvPr>
            <p:ph idx="1"/>
          </p:nvPr>
        </p:nvSpPr>
        <p:spPr>
          <a:xfrm>
            <a:off x="2041376" y="1960240"/>
            <a:ext cx="3610744" cy="1684784"/>
          </a:xfrm>
        </p:spPr>
        <p:txBody>
          <a:bodyPr>
            <a:normAutofit/>
          </a:bodyPr>
          <a:lstStyle/>
          <a:p>
            <a:pPr marL="137160" indent="0">
              <a:buNone/>
            </a:pPr>
            <a:r>
              <a:rPr lang="fr-BE" dirty="0" smtClean="0">
                <a:solidFill>
                  <a:srgbClr val="FF0000"/>
                </a:solidFill>
                <a:latin typeface="+mj-lt"/>
              </a:rPr>
              <a:t>C</a:t>
            </a:r>
            <a:r>
              <a:rPr lang="fr-BE" dirty="0" smtClean="0">
                <a:solidFill>
                  <a:schemeClr val="tx1">
                    <a:lumMod val="75000"/>
                  </a:schemeClr>
                </a:solidFill>
                <a:latin typeface="+mj-lt"/>
              </a:rPr>
              <a:t>amera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BE" sz="1800" dirty="0">
              <a:solidFill>
                <a:schemeClr val="tx1">
                  <a:lumMod val="75000"/>
                </a:schemeClr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1800" dirty="0" smtClean="0">
                <a:solidFill>
                  <a:schemeClr val="tx1">
                    <a:lumMod val="75000"/>
                  </a:schemeClr>
                </a:solidFill>
                <a:latin typeface="+mj-lt"/>
              </a:rPr>
              <a:t>3D</a:t>
            </a:r>
            <a:endParaRPr lang="fr-BE" sz="1800" dirty="0">
              <a:solidFill>
                <a:schemeClr val="tx1">
                  <a:lumMod val="75000"/>
                </a:schemeClr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1800" dirty="0" smtClean="0">
                <a:solidFill>
                  <a:schemeClr val="tx1">
                    <a:lumMod val="75000"/>
                  </a:schemeClr>
                </a:solidFill>
                <a:latin typeface="+mj-lt"/>
              </a:rPr>
              <a:t>Vue </a:t>
            </a:r>
            <a:r>
              <a:rPr lang="fr-BE" sz="1800" dirty="0">
                <a:solidFill>
                  <a:schemeClr val="tx1">
                    <a:lumMod val="75000"/>
                  </a:schemeClr>
                </a:solidFill>
                <a:latin typeface="+mj-lt"/>
              </a:rPr>
              <a:t>objective.</a:t>
            </a:r>
          </a:p>
          <a:p>
            <a:endParaRPr lang="fr-BE" dirty="0">
              <a:solidFill>
                <a:schemeClr val="tx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0" name="Control"/>
          <p:cNvSpPr txBox="1">
            <a:spLocks/>
          </p:cNvSpPr>
          <p:nvPr/>
        </p:nvSpPr>
        <p:spPr>
          <a:xfrm>
            <a:off x="2041376" y="1964045"/>
            <a:ext cx="3610744" cy="168478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548640" indent="-411480" algn="l" rtl="0" eaLnBrk="1" latinLnBrk="0" hangingPunct="1">
              <a:spcBef>
                <a:spcPct val="20000"/>
              </a:spcBef>
              <a:buClr>
                <a:schemeClr val="tx1">
                  <a:shade val="95000"/>
                </a:schemeClr>
              </a:buClr>
              <a:buSzPct val="65000"/>
              <a:buFont typeface="Wingdings 2"/>
              <a:buChar char="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8680" indent="-283464" algn="l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Wingdings 2"/>
              <a:buChar char="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33856" indent="-228600" algn="l" rtl="0" eaLnBrk="1" latinLnBrk="0" hangingPunct="1">
              <a:spcBef>
                <a:spcPct val="20000"/>
              </a:spcBef>
              <a:buClr>
                <a:schemeClr val="tx1"/>
              </a:buClr>
              <a:buSzPct val="95000"/>
              <a:buFont typeface="Wingdings"/>
              <a:buChar char=""/>
              <a:defRPr kumimoji="0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53312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SzPct val="100000"/>
              <a:buFont typeface="Wingdings 3"/>
              <a:buChar char="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5336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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64792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3"/>
              <a:buChar char="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65960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67128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"/>
              <a:defRPr kumimoji="0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68296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"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7160" indent="0">
              <a:buFont typeface="Wingdings 2"/>
              <a:buNone/>
            </a:pPr>
            <a:r>
              <a:rPr lang="fr-BE" dirty="0" smtClean="0">
                <a:solidFill>
                  <a:srgbClr val="FF0000"/>
                </a:solidFill>
                <a:latin typeface="+mj-lt"/>
              </a:rPr>
              <a:t>C</a:t>
            </a:r>
            <a:r>
              <a:rPr lang="fr-BE" dirty="0" smtClean="0">
                <a:solidFill>
                  <a:schemeClr val="tx1">
                    <a:lumMod val="75000"/>
                  </a:schemeClr>
                </a:solidFill>
                <a:latin typeface="+mj-lt"/>
              </a:rPr>
              <a:t>ontrol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BE" sz="1800" dirty="0" smtClean="0">
              <a:solidFill>
                <a:schemeClr val="tx1">
                  <a:lumMod val="75000"/>
                </a:schemeClr>
              </a:solidFill>
              <a:latin typeface="+mj-lt"/>
            </a:endParaRPr>
          </a:p>
          <a:p>
            <a:pPr marL="137160" indent="0">
              <a:buNone/>
            </a:pPr>
            <a:endParaRPr lang="fr-BE" dirty="0">
              <a:solidFill>
                <a:schemeClr val="tx1">
                  <a:lumMod val="75000"/>
                </a:schemeClr>
              </a:solidFill>
              <a:latin typeface="+mj-lt"/>
            </a:endParaRPr>
          </a:p>
        </p:txBody>
      </p:sp>
      <p:pic>
        <p:nvPicPr>
          <p:cNvPr id="11" name="Espace réservé du contenu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824397"/>
            <a:ext cx="6718703" cy="4708525"/>
          </a:xfrm>
          <a:prstGeom prst="rect">
            <a:avLst/>
          </a:prstGeom>
        </p:spPr>
      </p:pic>
      <p:cxnSp>
        <p:nvCxnSpPr>
          <p:cNvPr id="12" name="Connecteur en angle 11"/>
          <p:cNvCxnSpPr/>
          <p:nvPr/>
        </p:nvCxnSpPr>
        <p:spPr>
          <a:xfrm rot="16200000" flipH="1">
            <a:off x="1043609" y="3336565"/>
            <a:ext cx="1872208" cy="1584176"/>
          </a:xfrm>
          <a:prstGeom prst="bentConnector3">
            <a:avLst>
              <a:gd name="adj1" fmla="val 100161"/>
            </a:avLst>
          </a:prstGeom>
          <a:ln>
            <a:solidFill>
              <a:srgbClr val="00B050"/>
            </a:solidFill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3" name="Connecteur en angle 12"/>
          <p:cNvCxnSpPr/>
          <p:nvPr/>
        </p:nvCxnSpPr>
        <p:spPr>
          <a:xfrm rot="16200000" flipV="1">
            <a:off x="6300192" y="5712829"/>
            <a:ext cx="1368152" cy="504056"/>
          </a:xfrm>
          <a:prstGeom prst="bentConnector3">
            <a:avLst>
              <a:gd name="adj1" fmla="val -1180"/>
            </a:avLst>
          </a:prstGeom>
          <a:ln>
            <a:solidFill>
              <a:srgbClr val="00B050"/>
            </a:solidFill>
            <a:tailEnd type="arrow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4" name="ZoneTexte 13"/>
          <p:cNvSpPr txBox="1"/>
          <p:nvPr/>
        </p:nvSpPr>
        <p:spPr>
          <a:xfrm>
            <a:off x="489557" y="2865502"/>
            <a:ext cx="15122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dirty="0" smtClean="0"/>
              <a:t>Déplacement</a:t>
            </a:r>
            <a:endParaRPr lang="fr-BE" dirty="0"/>
          </a:p>
        </p:txBody>
      </p:sp>
      <p:sp>
        <p:nvSpPr>
          <p:cNvPr id="15" name="ZoneTexte 14"/>
          <p:cNvSpPr txBox="1"/>
          <p:nvPr/>
        </p:nvSpPr>
        <p:spPr>
          <a:xfrm>
            <a:off x="7210792" y="6464267"/>
            <a:ext cx="1728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dirty="0" smtClean="0"/>
              <a:t>Gestion caméra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4269136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43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9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5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8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87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109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3" grpId="0" uiExpand="1" build="p"/>
      <p:bldP spid="10" grpId="0" build="p"/>
      <p:bldP spid="14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err="1" smtClean="0"/>
              <a:t>Réferences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503227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ex">
  <a:themeElements>
    <a:clrScheme name="Nuances de gri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Débit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391</TotalTime>
  <Words>96</Words>
  <Application>Microsoft Office PowerPoint</Application>
  <PresentationFormat>Affichage à l'écran (4:3)</PresentationFormat>
  <Paragraphs>30</Paragraphs>
  <Slides>6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3" baseType="lpstr">
      <vt:lpstr>Arial</vt:lpstr>
      <vt:lpstr>Calibri</vt:lpstr>
      <vt:lpstr>Constantia</vt:lpstr>
      <vt:lpstr>Wingdings</vt:lpstr>
      <vt:lpstr>Wingdings 2</vt:lpstr>
      <vt:lpstr>Wingdings 3</vt:lpstr>
      <vt:lpstr>Apex</vt:lpstr>
      <vt:lpstr>Bi-app Bio</vt:lpstr>
      <vt:lpstr>Document de cadrage</vt:lpstr>
      <vt:lpstr>Pitch</vt:lpstr>
      <vt:lpstr>Game loop</vt:lpstr>
      <vt:lpstr>3C</vt:lpstr>
      <vt:lpstr>Réferences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Marc</dc:creator>
  <cp:lastModifiedBy>Marc Heh</cp:lastModifiedBy>
  <cp:revision>24</cp:revision>
  <dcterms:created xsi:type="dcterms:W3CDTF">2014-11-25T16:26:53Z</dcterms:created>
  <dcterms:modified xsi:type="dcterms:W3CDTF">2014-12-10T15:19:12Z</dcterms:modified>
</cp:coreProperties>
</file>

<file path=docProps/thumbnail.jpeg>
</file>